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It’s quiet in space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94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Sound cannot be heard through space.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94490" y="1525974"/>
            <a:ext cx="7361991" cy="4775166"/>
            <a:chOff x="594490" y="1525974"/>
            <a:chExt cx="7361991" cy="4775166"/>
          </a:xfrm>
        </p:grpSpPr>
        <p:grpSp>
          <p:nvGrpSpPr>
            <p:cNvPr id="6" name="Group 5"/>
            <p:cNvGrpSpPr/>
            <p:nvPr/>
          </p:nvGrpSpPr>
          <p:grpSpPr>
            <a:xfrm>
              <a:off x="594490" y="1525974"/>
              <a:ext cx="7361991" cy="4775166"/>
              <a:chOff x="590919" y="1523593"/>
              <a:chExt cx="7361991" cy="477516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90919" y="1523593"/>
                <a:ext cx="7361991" cy="4775166"/>
                <a:chOff x="590919" y="1523593"/>
                <a:chExt cx="7361991" cy="4775166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1330206" y="1523593"/>
                  <a:ext cx="6392173" cy="4347713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3" name="Group 12"/>
                <p:cNvGrpSpPr/>
                <p:nvPr/>
              </p:nvGrpSpPr>
              <p:grpSpPr>
                <a:xfrm rot="21102815">
                  <a:off x="2591827" y="1950418"/>
                  <a:ext cx="4375314" cy="3777179"/>
                  <a:chOff x="2248617" y="1814345"/>
                  <a:chExt cx="4375314" cy="3777179"/>
                </a:xfrm>
              </p:grpSpPr>
              <p:sp>
                <p:nvSpPr>
                  <p:cNvPr id="37" name="5-Point Star 36"/>
                  <p:cNvSpPr/>
                  <p:nvPr/>
                </p:nvSpPr>
                <p:spPr>
                  <a:xfrm>
                    <a:off x="4180306" y="1814345"/>
                    <a:ext cx="144000" cy="180000"/>
                  </a:xfrm>
                  <a:prstGeom prst="star5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5-Point Star 37"/>
                  <p:cNvSpPr/>
                  <p:nvPr/>
                </p:nvSpPr>
                <p:spPr>
                  <a:xfrm rot="20075346">
                    <a:off x="2248617" y="2191107"/>
                    <a:ext cx="216000" cy="252000"/>
                  </a:xfrm>
                  <a:prstGeom prst="star5">
                    <a:avLst/>
                  </a:prstGeom>
                  <a:solidFill>
                    <a:srgbClr val="FF33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" name="5-Point Star 38"/>
                  <p:cNvSpPr/>
                  <p:nvPr/>
                </p:nvSpPr>
                <p:spPr>
                  <a:xfrm>
                    <a:off x="4525364" y="3588588"/>
                    <a:ext cx="108000" cy="144000"/>
                  </a:xfrm>
                  <a:prstGeom prst="star5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" name="5-Point Star 39"/>
                  <p:cNvSpPr/>
                  <p:nvPr/>
                </p:nvSpPr>
                <p:spPr>
                  <a:xfrm>
                    <a:off x="6443931" y="4830791"/>
                    <a:ext cx="180000" cy="180000"/>
                  </a:xfrm>
                  <a:prstGeom prst="star5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" name="5-Point Star 40"/>
                  <p:cNvSpPr/>
                  <p:nvPr/>
                </p:nvSpPr>
                <p:spPr>
                  <a:xfrm>
                    <a:off x="4352835" y="3792747"/>
                    <a:ext cx="108000" cy="144000"/>
                  </a:xfrm>
                  <a:prstGeom prst="star5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" name="5-Point Star 41"/>
                  <p:cNvSpPr/>
                  <p:nvPr/>
                </p:nvSpPr>
                <p:spPr>
                  <a:xfrm>
                    <a:off x="4180306" y="4022962"/>
                    <a:ext cx="108000" cy="144000"/>
                  </a:xfrm>
                  <a:prstGeom prst="star5">
                    <a:avLst/>
                  </a:prstGeom>
                  <a:solidFill>
                    <a:srgbClr val="FECEC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" name="5-Point Star 42"/>
                  <p:cNvSpPr/>
                  <p:nvPr/>
                </p:nvSpPr>
                <p:spPr>
                  <a:xfrm>
                    <a:off x="4940060" y="5483524"/>
                    <a:ext cx="108000" cy="108000"/>
                  </a:xfrm>
                  <a:prstGeom prst="star5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" name="Freeform 43"/>
                  <p:cNvSpPr/>
                  <p:nvPr/>
                </p:nvSpPr>
                <p:spPr>
                  <a:xfrm>
                    <a:off x="4525364" y="4194541"/>
                    <a:ext cx="313232" cy="439947"/>
                  </a:xfrm>
                  <a:custGeom>
                    <a:avLst/>
                    <a:gdLst>
                      <a:gd name="connsiteX0" fmla="*/ 8999 w 313232"/>
                      <a:gd name="connsiteY0" fmla="*/ 0 h 439947"/>
                      <a:gd name="connsiteX1" fmla="*/ 8999 w 313232"/>
                      <a:gd name="connsiteY1" fmla="*/ 0 h 439947"/>
                      <a:gd name="connsiteX2" fmla="*/ 8999 w 313232"/>
                      <a:gd name="connsiteY2" fmla="*/ 215660 h 439947"/>
                      <a:gd name="connsiteX3" fmla="*/ 17625 w 313232"/>
                      <a:gd name="connsiteY3" fmla="*/ 241540 h 439947"/>
                      <a:gd name="connsiteX4" fmla="*/ 43504 w 313232"/>
                      <a:gd name="connsiteY4" fmla="*/ 258792 h 439947"/>
                      <a:gd name="connsiteX5" fmla="*/ 86636 w 313232"/>
                      <a:gd name="connsiteY5" fmla="*/ 310551 h 439947"/>
                      <a:gd name="connsiteX6" fmla="*/ 112515 w 313232"/>
                      <a:gd name="connsiteY6" fmla="*/ 327804 h 439947"/>
                      <a:gd name="connsiteX7" fmla="*/ 129768 w 313232"/>
                      <a:gd name="connsiteY7" fmla="*/ 353683 h 439947"/>
                      <a:gd name="connsiteX8" fmla="*/ 164274 w 313232"/>
                      <a:gd name="connsiteY8" fmla="*/ 362309 h 439947"/>
                      <a:gd name="connsiteX9" fmla="*/ 198780 w 313232"/>
                      <a:gd name="connsiteY9" fmla="*/ 379562 h 439947"/>
                      <a:gd name="connsiteX10" fmla="*/ 216032 w 313232"/>
                      <a:gd name="connsiteY10" fmla="*/ 405441 h 439947"/>
                      <a:gd name="connsiteX11" fmla="*/ 267791 w 313232"/>
                      <a:gd name="connsiteY11" fmla="*/ 439947 h 439947"/>
                      <a:gd name="connsiteX12" fmla="*/ 293670 w 313232"/>
                      <a:gd name="connsiteY12" fmla="*/ 431321 h 439947"/>
                      <a:gd name="connsiteX13" fmla="*/ 293670 w 313232"/>
                      <a:gd name="connsiteY13" fmla="*/ 301925 h 439947"/>
                      <a:gd name="connsiteX14" fmla="*/ 267791 w 313232"/>
                      <a:gd name="connsiteY14" fmla="*/ 250166 h 439947"/>
                      <a:gd name="connsiteX15" fmla="*/ 250538 w 313232"/>
                      <a:gd name="connsiteY15" fmla="*/ 198408 h 439947"/>
                      <a:gd name="connsiteX16" fmla="*/ 224659 w 313232"/>
                      <a:gd name="connsiteY16" fmla="*/ 146649 h 439947"/>
                      <a:gd name="connsiteX17" fmla="*/ 172900 w 313232"/>
                      <a:gd name="connsiteY17" fmla="*/ 120770 h 439947"/>
                      <a:gd name="connsiteX18" fmla="*/ 95263 w 313232"/>
                      <a:gd name="connsiteY18" fmla="*/ 60385 h 439947"/>
                      <a:gd name="connsiteX19" fmla="*/ 60757 w 313232"/>
                      <a:gd name="connsiteY19" fmla="*/ 51758 h 439947"/>
                      <a:gd name="connsiteX20" fmla="*/ 8999 w 313232"/>
                      <a:gd name="connsiteY20" fmla="*/ 0 h 439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13232" h="439947">
                        <a:moveTo>
                          <a:pt x="8999" y="0"/>
                        </a:moveTo>
                        <a:lnTo>
                          <a:pt x="8999" y="0"/>
                        </a:lnTo>
                        <a:cubicBezTo>
                          <a:pt x="-865" y="108500"/>
                          <a:pt x="-4962" y="96991"/>
                          <a:pt x="8999" y="215660"/>
                        </a:cubicBezTo>
                        <a:cubicBezTo>
                          <a:pt x="10061" y="224691"/>
                          <a:pt x="11945" y="234439"/>
                          <a:pt x="17625" y="241540"/>
                        </a:cubicBezTo>
                        <a:cubicBezTo>
                          <a:pt x="24101" y="249636"/>
                          <a:pt x="35540" y="252155"/>
                          <a:pt x="43504" y="258792"/>
                        </a:cubicBezTo>
                        <a:cubicBezTo>
                          <a:pt x="128290" y="329447"/>
                          <a:pt x="18785" y="242700"/>
                          <a:pt x="86636" y="310551"/>
                        </a:cubicBezTo>
                        <a:cubicBezTo>
                          <a:pt x="93967" y="317882"/>
                          <a:pt x="103889" y="322053"/>
                          <a:pt x="112515" y="327804"/>
                        </a:cubicBezTo>
                        <a:cubicBezTo>
                          <a:pt x="118266" y="336430"/>
                          <a:pt x="121142" y="347932"/>
                          <a:pt x="129768" y="353683"/>
                        </a:cubicBezTo>
                        <a:cubicBezTo>
                          <a:pt x="139633" y="360259"/>
                          <a:pt x="153173" y="358146"/>
                          <a:pt x="164274" y="362309"/>
                        </a:cubicBezTo>
                        <a:cubicBezTo>
                          <a:pt x="176315" y="366824"/>
                          <a:pt x="187278" y="373811"/>
                          <a:pt x="198780" y="379562"/>
                        </a:cubicBezTo>
                        <a:cubicBezTo>
                          <a:pt x="204531" y="388188"/>
                          <a:pt x="208230" y="398614"/>
                          <a:pt x="216032" y="405441"/>
                        </a:cubicBezTo>
                        <a:cubicBezTo>
                          <a:pt x="231637" y="419095"/>
                          <a:pt x="267791" y="439947"/>
                          <a:pt x="267791" y="439947"/>
                        </a:cubicBezTo>
                        <a:cubicBezTo>
                          <a:pt x="276417" y="437072"/>
                          <a:pt x="286570" y="437001"/>
                          <a:pt x="293670" y="431321"/>
                        </a:cubicBezTo>
                        <a:cubicBezTo>
                          <a:pt x="333782" y="399231"/>
                          <a:pt x="300968" y="338417"/>
                          <a:pt x="293670" y="301925"/>
                        </a:cubicBezTo>
                        <a:cubicBezTo>
                          <a:pt x="288567" y="276412"/>
                          <a:pt x="282333" y="271979"/>
                          <a:pt x="267791" y="250166"/>
                        </a:cubicBezTo>
                        <a:lnTo>
                          <a:pt x="250538" y="198408"/>
                        </a:lnTo>
                        <a:cubicBezTo>
                          <a:pt x="243521" y="177357"/>
                          <a:pt x="241384" y="163374"/>
                          <a:pt x="224659" y="146649"/>
                        </a:cubicBezTo>
                        <a:cubicBezTo>
                          <a:pt x="207935" y="129925"/>
                          <a:pt x="193950" y="127786"/>
                          <a:pt x="172900" y="120770"/>
                        </a:cubicBezTo>
                        <a:cubicBezTo>
                          <a:pt x="152595" y="100465"/>
                          <a:pt x="122777" y="67264"/>
                          <a:pt x="95263" y="60385"/>
                        </a:cubicBezTo>
                        <a:lnTo>
                          <a:pt x="60757" y="51758"/>
                        </a:lnTo>
                        <a:lnTo>
                          <a:pt x="8999" y="0"/>
                        </a:lnTo>
                        <a:close/>
                      </a:path>
                    </a:pathLst>
                  </a:custGeom>
                  <a:solidFill>
                    <a:srgbClr val="FAFAEA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5-Point Star 44"/>
                  <p:cNvSpPr/>
                  <p:nvPr/>
                </p:nvSpPr>
                <p:spPr>
                  <a:xfrm>
                    <a:off x="4611628" y="4360515"/>
                    <a:ext cx="108000" cy="108000"/>
                  </a:xfrm>
                  <a:prstGeom prst="star5">
                    <a:avLst/>
                  </a:prstGeom>
                  <a:solidFill>
                    <a:srgbClr val="FB6E5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590919" y="2152827"/>
                  <a:ext cx="4775642" cy="4145932"/>
                  <a:chOff x="590919" y="2152827"/>
                  <a:chExt cx="4775642" cy="4145932"/>
                </a:xfrm>
              </p:grpSpPr>
              <p:sp>
                <p:nvSpPr>
                  <p:cNvPr id="16" name="Rounded Rectangle 15"/>
                  <p:cNvSpPr/>
                  <p:nvPr/>
                </p:nvSpPr>
                <p:spPr>
                  <a:xfrm rot="17586988">
                    <a:off x="3944058" y="3265452"/>
                    <a:ext cx="397007" cy="1222963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3256327" y="2381984"/>
                    <a:ext cx="1096508" cy="1079377"/>
                    <a:chOff x="3977110" y="2572176"/>
                    <a:chExt cx="1096508" cy="1079377"/>
                  </a:xfrm>
                </p:grpSpPr>
                <p:sp>
                  <p:nvSpPr>
                    <p:cNvPr id="35" name="Oval 34"/>
                    <p:cNvSpPr/>
                    <p:nvPr/>
                  </p:nvSpPr>
                  <p:spPr>
                    <a:xfrm>
                      <a:off x="4011603" y="2572176"/>
                      <a:ext cx="1027522" cy="1078705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" name="Pie 35"/>
                    <p:cNvSpPr/>
                    <p:nvPr/>
                  </p:nvSpPr>
                  <p:spPr>
                    <a:xfrm rot="20199297">
                      <a:off x="3977110" y="2629859"/>
                      <a:ext cx="1096508" cy="1021694"/>
                    </a:xfrm>
                    <a:prstGeom prst="pie">
                      <a:avLst>
                        <a:gd name="adj1" fmla="val 20454385"/>
                        <a:gd name="adj2" fmla="val 1995395"/>
                      </a:avLst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 w="1905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8" name="Round Same Side Corner Rectangle 17"/>
                  <p:cNvSpPr/>
                  <p:nvPr/>
                </p:nvSpPr>
                <p:spPr>
                  <a:xfrm rot="17784051">
                    <a:off x="1898532" y="3623249"/>
                    <a:ext cx="1427964" cy="642690"/>
                  </a:xfrm>
                  <a:prstGeom prst="round2SameRect">
                    <a:avLst>
                      <a:gd name="adj1" fmla="val 37235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" name="Rounded Rectangle 18"/>
                  <p:cNvSpPr/>
                  <p:nvPr/>
                </p:nvSpPr>
                <p:spPr>
                  <a:xfrm rot="4429411">
                    <a:off x="2114771" y="4658789"/>
                    <a:ext cx="471765" cy="1222963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" name="Rounded Rectangle 19"/>
                  <p:cNvSpPr/>
                  <p:nvPr/>
                </p:nvSpPr>
                <p:spPr>
                  <a:xfrm rot="5633552">
                    <a:off x="1102312" y="4738119"/>
                    <a:ext cx="397007" cy="1222963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Rounded Rectangle 20"/>
                  <p:cNvSpPr/>
                  <p:nvPr/>
                </p:nvSpPr>
                <p:spPr>
                  <a:xfrm rot="1510054">
                    <a:off x="2821409" y="3309701"/>
                    <a:ext cx="699508" cy="2007666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Rounded Rectangle 21"/>
                  <p:cNvSpPr/>
                  <p:nvPr/>
                </p:nvSpPr>
                <p:spPr>
                  <a:xfrm rot="3807692">
                    <a:off x="2104848" y="4725849"/>
                    <a:ext cx="471765" cy="1222963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Rounded Rectangle 22"/>
                  <p:cNvSpPr/>
                  <p:nvPr/>
                </p:nvSpPr>
                <p:spPr>
                  <a:xfrm rot="785672">
                    <a:off x="590919" y="5117774"/>
                    <a:ext cx="314099" cy="839500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Rounded Rectangle 23"/>
                  <p:cNvSpPr/>
                  <p:nvPr/>
                </p:nvSpPr>
                <p:spPr>
                  <a:xfrm rot="5041467">
                    <a:off x="1119176" y="5006445"/>
                    <a:ext cx="397007" cy="1222963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" name="Rounded Rectangle 24"/>
                  <p:cNvSpPr/>
                  <p:nvPr/>
                </p:nvSpPr>
                <p:spPr>
                  <a:xfrm rot="21113764">
                    <a:off x="675873" y="5459259"/>
                    <a:ext cx="314099" cy="839500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Rounded Rectangle 26"/>
                  <p:cNvSpPr/>
                  <p:nvPr/>
                </p:nvSpPr>
                <p:spPr>
                  <a:xfrm rot="11363810">
                    <a:off x="4478097" y="3254691"/>
                    <a:ext cx="374302" cy="1012053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" name="Rounded Rectangle 27"/>
                  <p:cNvSpPr/>
                  <p:nvPr/>
                </p:nvSpPr>
                <p:spPr>
                  <a:xfrm rot="11695259">
                    <a:off x="4592334" y="2987335"/>
                    <a:ext cx="374302" cy="433528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" name="Rounded Rectangle 28"/>
                  <p:cNvSpPr/>
                  <p:nvPr/>
                </p:nvSpPr>
                <p:spPr>
                  <a:xfrm rot="18980551">
                    <a:off x="3678031" y="3360329"/>
                    <a:ext cx="397007" cy="1222963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" name="Freeform 29"/>
                  <p:cNvSpPr/>
                  <p:nvPr/>
                </p:nvSpPr>
                <p:spPr>
                  <a:xfrm>
                    <a:off x="1295622" y="2152827"/>
                    <a:ext cx="1751194" cy="1639019"/>
                  </a:xfrm>
                  <a:custGeom>
                    <a:avLst/>
                    <a:gdLst>
                      <a:gd name="connsiteX0" fmla="*/ 1751194 w 1751194"/>
                      <a:gd name="connsiteY0" fmla="*/ 1639019 h 1639019"/>
                      <a:gd name="connsiteX1" fmla="*/ 1509654 w 1751194"/>
                      <a:gd name="connsiteY1" fmla="*/ 1302589 h 1639019"/>
                      <a:gd name="connsiteX2" fmla="*/ 1475149 w 1751194"/>
                      <a:gd name="connsiteY2" fmla="*/ 1242204 h 1639019"/>
                      <a:gd name="connsiteX3" fmla="*/ 1440643 w 1751194"/>
                      <a:gd name="connsiteY3" fmla="*/ 1190445 h 1639019"/>
                      <a:gd name="connsiteX4" fmla="*/ 1423390 w 1751194"/>
                      <a:gd name="connsiteY4" fmla="*/ 1164566 h 1639019"/>
                      <a:gd name="connsiteX5" fmla="*/ 1414764 w 1751194"/>
                      <a:gd name="connsiteY5" fmla="*/ 1130060 h 1639019"/>
                      <a:gd name="connsiteX6" fmla="*/ 1363005 w 1751194"/>
                      <a:gd name="connsiteY6" fmla="*/ 1035170 h 1639019"/>
                      <a:gd name="connsiteX7" fmla="*/ 1354379 w 1751194"/>
                      <a:gd name="connsiteY7" fmla="*/ 1009291 h 1639019"/>
                      <a:gd name="connsiteX8" fmla="*/ 1319873 w 1751194"/>
                      <a:gd name="connsiteY8" fmla="*/ 957532 h 1639019"/>
                      <a:gd name="connsiteX9" fmla="*/ 1302621 w 1751194"/>
                      <a:gd name="connsiteY9" fmla="*/ 931653 h 1639019"/>
                      <a:gd name="connsiteX10" fmla="*/ 1285368 w 1751194"/>
                      <a:gd name="connsiteY10" fmla="*/ 905774 h 1639019"/>
                      <a:gd name="connsiteX11" fmla="*/ 1233609 w 1751194"/>
                      <a:gd name="connsiteY11" fmla="*/ 810883 h 1639019"/>
                      <a:gd name="connsiteX12" fmla="*/ 1190477 w 1751194"/>
                      <a:gd name="connsiteY12" fmla="*/ 741872 h 1639019"/>
                      <a:gd name="connsiteX13" fmla="*/ 1164598 w 1751194"/>
                      <a:gd name="connsiteY13" fmla="*/ 715992 h 1639019"/>
                      <a:gd name="connsiteX14" fmla="*/ 1130092 w 1751194"/>
                      <a:gd name="connsiteY14" fmla="*/ 664234 h 1639019"/>
                      <a:gd name="connsiteX15" fmla="*/ 1069707 w 1751194"/>
                      <a:gd name="connsiteY15" fmla="*/ 629728 h 1639019"/>
                      <a:gd name="connsiteX16" fmla="*/ 992070 w 1751194"/>
                      <a:gd name="connsiteY16" fmla="*/ 595223 h 1639019"/>
                      <a:gd name="connsiteX17" fmla="*/ 966190 w 1751194"/>
                      <a:gd name="connsiteY17" fmla="*/ 586596 h 1639019"/>
                      <a:gd name="connsiteX18" fmla="*/ 940311 w 1751194"/>
                      <a:gd name="connsiteY18" fmla="*/ 569343 h 1639019"/>
                      <a:gd name="connsiteX19" fmla="*/ 914432 w 1751194"/>
                      <a:gd name="connsiteY19" fmla="*/ 560717 h 1639019"/>
                      <a:gd name="connsiteX20" fmla="*/ 836794 w 1751194"/>
                      <a:gd name="connsiteY20" fmla="*/ 543464 h 1639019"/>
                      <a:gd name="connsiteX21" fmla="*/ 750530 w 1751194"/>
                      <a:gd name="connsiteY21" fmla="*/ 517585 h 1639019"/>
                      <a:gd name="connsiteX22" fmla="*/ 716024 w 1751194"/>
                      <a:gd name="connsiteY22" fmla="*/ 500332 h 1639019"/>
                      <a:gd name="connsiteX23" fmla="*/ 664266 w 1751194"/>
                      <a:gd name="connsiteY23" fmla="*/ 483079 h 1639019"/>
                      <a:gd name="connsiteX24" fmla="*/ 629760 w 1751194"/>
                      <a:gd name="connsiteY24" fmla="*/ 465826 h 1639019"/>
                      <a:gd name="connsiteX25" fmla="*/ 603881 w 1751194"/>
                      <a:gd name="connsiteY25" fmla="*/ 448574 h 1639019"/>
                      <a:gd name="connsiteX26" fmla="*/ 560749 w 1751194"/>
                      <a:gd name="connsiteY26" fmla="*/ 439947 h 1639019"/>
                      <a:gd name="connsiteX27" fmla="*/ 526243 w 1751194"/>
                      <a:gd name="connsiteY27" fmla="*/ 405441 h 1639019"/>
                      <a:gd name="connsiteX28" fmla="*/ 500364 w 1751194"/>
                      <a:gd name="connsiteY28" fmla="*/ 396815 h 1639019"/>
                      <a:gd name="connsiteX29" fmla="*/ 465858 w 1751194"/>
                      <a:gd name="connsiteY29" fmla="*/ 370936 h 1639019"/>
                      <a:gd name="connsiteX30" fmla="*/ 422726 w 1751194"/>
                      <a:gd name="connsiteY30" fmla="*/ 345057 h 1639019"/>
                      <a:gd name="connsiteX31" fmla="*/ 353715 w 1751194"/>
                      <a:gd name="connsiteY31" fmla="*/ 293298 h 1639019"/>
                      <a:gd name="connsiteX32" fmla="*/ 336462 w 1751194"/>
                      <a:gd name="connsiteY32" fmla="*/ 267419 h 1639019"/>
                      <a:gd name="connsiteX33" fmla="*/ 310583 w 1751194"/>
                      <a:gd name="connsiteY33" fmla="*/ 258792 h 1639019"/>
                      <a:gd name="connsiteX34" fmla="*/ 276077 w 1751194"/>
                      <a:gd name="connsiteY34" fmla="*/ 224287 h 1639019"/>
                      <a:gd name="connsiteX35" fmla="*/ 258824 w 1751194"/>
                      <a:gd name="connsiteY35" fmla="*/ 198407 h 1639019"/>
                      <a:gd name="connsiteX36" fmla="*/ 232945 w 1751194"/>
                      <a:gd name="connsiteY36" fmla="*/ 189781 h 1639019"/>
                      <a:gd name="connsiteX37" fmla="*/ 172560 w 1751194"/>
                      <a:gd name="connsiteY37" fmla="*/ 129396 h 1639019"/>
                      <a:gd name="connsiteX38" fmla="*/ 146681 w 1751194"/>
                      <a:gd name="connsiteY38" fmla="*/ 120770 h 1639019"/>
                      <a:gd name="connsiteX39" fmla="*/ 86296 w 1751194"/>
                      <a:gd name="connsiteY39" fmla="*/ 77638 h 1639019"/>
                      <a:gd name="connsiteX40" fmla="*/ 25911 w 1751194"/>
                      <a:gd name="connsiteY40" fmla="*/ 34506 h 1639019"/>
                      <a:gd name="connsiteX41" fmla="*/ 32 w 1751194"/>
                      <a:gd name="connsiteY41" fmla="*/ 0 h 1639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1751194" h="1639019">
                        <a:moveTo>
                          <a:pt x="1751194" y="1639019"/>
                        </a:moveTo>
                        <a:cubicBezTo>
                          <a:pt x="1670681" y="1526876"/>
                          <a:pt x="1586228" y="1417458"/>
                          <a:pt x="1509654" y="1302589"/>
                        </a:cubicBezTo>
                        <a:cubicBezTo>
                          <a:pt x="1449948" y="1213023"/>
                          <a:pt x="1540849" y="1351702"/>
                          <a:pt x="1475149" y="1242204"/>
                        </a:cubicBezTo>
                        <a:cubicBezTo>
                          <a:pt x="1464481" y="1224423"/>
                          <a:pt x="1452145" y="1207698"/>
                          <a:pt x="1440643" y="1190445"/>
                        </a:cubicBezTo>
                        <a:lnTo>
                          <a:pt x="1423390" y="1164566"/>
                        </a:lnTo>
                        <a:cubicBezTo>
                          <a:pt x="1420515" y="1153064"/>
                          <a:pt x="1419324" y="1141004"/>
                          <a:pt x="1414764" y="1130060"/>
                        </a:cubicBezTo>
                        <a:cubicBezTo>
                          <a:pt x="1393019" y="1077872"/>
                          <a:pt x="1387511" y="1071929"/>
                          <a:pt x="1363005" y="1035170"/>
                        </a:cubicBezTo>
                        <a:cubicBezTo>
                          <a:pt x="1360130" y="1026544"/>
                          <a:pt x="1358795" y="1017240"/>
                          <a:pt x="1354379" y="1009291"/>
                        </a:cubicBezTo>
                        <a:cubicBezTo>
                          <a:pt x="1344309" y="991165"/>
                          <a:pt x="1331375" y="974785"/>
                          <a:pt x="1319873" y="957532"/>
                        </a:cubicBezTo>
                        <a:lnTo>
                          <a:pt x="1302621" y="931653"/>
                        </a:lnTo>
                        <a:cubicBezTo>
                          <a:pt x="1296870" y="923027"/>
                          <a:pt x="1290005" y="915047"/>
                          <a:pt x="1285368" y="905774"/>
                        </a:cubicBezTo>
                        <a:cubicBezTo>
                          <a:pt x="1226673" y="788384"/>
                          <a:pt x="1273010" y="873925"/>
                          <a:pt x="1233609" y="810883"/>
                        </a:cubicBezTo>
                        <a:cubicBezTo>
                          <a:pt x="1229396" y="804143"/>
                          <a:pt x="1200335" y="753702"/>
                          <a:pt x="1190477" y="741872"/>
                        </a:cubicBezTo>
                        <a:cubicBezTo>
                          <a:pt x="1182667" y="732500"/>
                          <a:pt x="1172088" y="725622"/>
                          <a:pt x="1164598" y="715992"/>
                        </a:cubicBezTo>
                        <a:cubicBezTo>
                          <a:pt x="1151868" y="699625"/>
                          <a:pt x="1148638" y="673507"/>
                          <a:pt x="1130092" y="664234"/>
                        </a:cubicBezTo>
                        <a:cubicBezTo>
                          <a:pt x="1025824" y="612098"/>
                          <a:pt x="1155057" y="678500"/>
                          <a:pt x="1069707" y="629728"/>
                        </a:cubicBezTo>
                        <a:cubicBezTo>
                          <a:pt x="1044750" y="615467"/>
                          <a:pt x="1018967" y="605309"/>
                          <a:pt x="992070" y="595223"/>
                        </a:cubicBezTo>
                        <a:cubicBezTo>
                          <a:pt x="983556" y="592030"/>
                          <a:pt x="974323" y="590663"/>
                          <a:pt x="966190" y="586596"/>
                        </a:cubicBezTo>
                        <a:cubicBezTo>
                          <a:pt x="956917" y="581959"/>
                          <a:pt x="949584" y="573980"/>
                          <a:pt x="940311" y="569343"/>
                        </a:cubicBezTo>
                        <a:cubicBezTo>
                          <a:pt x="932178" y="565277"/>
                          <a:pt x="923253" y="562922"/>
                          <a:pt x="914432" y="560717"/>
                        </a:cubicBezTo>
                        <a:cubicBezTo>
                          <a:pt x="888713" y="554287"/>
                          <a:pt x="862285" y="550747"/>
                          <a:pt x="836794" y="543464"/>
                        </a:cubicBezTo>
                        <a:cubicBezTo>
                          <a:pt x="704397" y="505636"/>
                          <a:pt x="880478" y="543573"/>
                          <a:pt x="750530" y="517585"/>
                        </a:cubicBezTo>
                        <a:cubicBezTo>
                          <a:pt x="739028" y="511834"/>
                          <a:pt x="727964" y="505108"/>
                          <a:pt x="716024" y="500332"/>
                        </a:cubicBezTo>
                        <a:cubicBezTo>
                          <a:pt x="699139" y="493578"/>
                          <a:pt x="680532" y="491212"/>
                          <a:pt x="664266" y="483079"/>
                        </a:cubicBezTo>
                        <a:cubicBezTo>
                          <a:pt x="652764" y="477328"/>
                          <a:pt x="640925" y="472206"/>
                          <a:pt x="629760" y="465826"/>
                        </a:cubicBezTo>
                        <a:cubicBezTo>
                          <a:pt x="620758" y="460682"/>
                          <a:pt x="613588" y="452214"/>
                          <a:pt x="603881" y="448574"/>
                        </a:cubicBezTo>
                        <a:cubicBezTo>
                          <a:pt x="590152" y="443426"/>
                          <a:pt x="575126" y="442823"/>
                          <a:pt x="560749" y="439947"/>
                        </a:cubicBezTo>
                        <a:cubicBezTo>
                          <a:pt x="549247" y="428445"/>
                          <a:pt x="539479" y="414896"/>
                          <a:pt x="526243" y="405441"/>
                        </a:cubicBezTo>
                        <a:cubicBezTo>
                          <a:pt x="518844" y="400156"/>
                          <a:pt x="508259" y="401326"/>
                          <a:pt x="500364" y="396815"/>
                        </a:cubicBezTo>
                        <a:cubicBezTo>
                          <a:pt x="487881" y="389682"/>
                          <a:pt x="477821" y="378911"/>
                          <a:pt x="465858" y="370936"/>
                        </a:cubicBezTo>
                        <a:cubicBezTo>
                          <a:pt x="451907" y="361636"/>
                          <a:pt x="436511" y="354601"/>
                          <a:pt x="422726" y="345057"/>
                        </a:cubicBezTo>
                        <a:cubicBezTo>
                          <a:pt x="399084" y="328689"/>
                          <a:pt x="369665" y="317223"/>
                          <a:pt x="353715" y="293298"/>
                        </a:cubicBezTo>
                        <a:cubicBezTo>
                          <a:pt x="347964" y="284672"/>
                          <a:pt x="344558" y="273896"/>
                          <a:pt x="336462" y="267419"/>
                        </a:cubicBezTo>
                        <a:cubicBezTo>
                          <a:pt x="329362" y="261739"/>
                          <a:pt x="319209" y="261668"/>
                          <a:pt x="310583" y="258792"/>
                        </a:cubicBezTo>
                        <a:cubicBezTo>
                          <a:pt x="299081" y="247290"/>
                          <a:pt x="286663" y="236637"/>
                          <a:pt x="276077" y="224287"/>
                        </a:cubicBezTo>
                        <a:cubicBezTo>
                          <a:pt x="269330" y="216415"/>
                          <a:pt x="266920" y="204884"/>
                          <a:pt x="258824" y="198407"/>
                        </a:cubicBezTo>
                        <a:cubicBezTo>
                          <a:pt x="251724" y="192727"/>
                          <a:pt x="241571" y="192656"/>
                          <a:pt x="232945" y="189781"/>
                        </a:cubicBezTo>
                        <a:cubicBezTo>
                          <a:pt x="209222" y="158150"/>
                          <a:pt x="207786" y="149524"/>
                          <a:pt x="172560" y="129396"/>
                        </a:cubicBezTo>
                        <a:cubicBezTo>
                          <a:pt x="164665" y="124885"/>
                          <a:pt x="155307" y="123645"/>
                          <a:pt x="146681" y="120770"/>
                        </a:cubicBezTo>
                        <a:cubicBezTo>
                          <a:pt x="85692" y="80110"/>
                          <a:pt x="161196" y="131138"/>
                          <a:pt x="86296" y="77638"/>
                        </a:cubicBezTo>
                        <a:cubicBezTo>
                          <a:pt x="58996" y="58138"/>
                          <a:pt x="54092" y="58662"/>
                          <a:pt x="25911" y="34506"/>
                        </a:cubicBezTo>
                        <a:cubicBezTo>
                          <a:pt x="-2001" y="10581"/>
                          <a:pt x="32" y="19886"/>
                          <a:pt x="32" y="0"/>
                        </a:cubicBezTo>
                      </a:path>
                    </a:pathLst>
                  </a:custGeom>
                  <a:noFill/>
                  <a:ln w="571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" name="Rounded Rectangle 30"/>
                  <p:cNvSpPr/>
                  <p:nvPr/>
                </p:nvSpPr>
                <p:spPr>
                  <a:xfrm rot="17480960">
                    <a:off x="4433675" y="4021026"/>
                    <a:ext cx="374302" cy="1012053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" name="Rounded Rectangle 31"/>
                  <p:cNvSpPr/>
                  <p:nvPr/>
                </p:nvSpPr>
                <p:spPr>
                  <a:xfrm rot="16633636">
                    <a:off x="4962646" y="4492560"/>
                    <a:ext cx="374302" cy="433528"/>
                  </a:xfrm>
                  <a:prstGeom prst="roundRect">
                    <a:avLst>
                      <a:gd name="adj" fmla="val 2559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" name="Isosceles Triangle 32"/>
                  <p:cNvSpPr/>
                  <p:nvPr/>
                </p:nvSpPr>
                <p:spPr>
                  <a:xfrm rot="17096051">
                    <a:off x="4605249" y="2719752"/>
                    <a:ext cx="483079" cy="941397"/>
                  </a:xfrm>
                  <a:prstGeom prst="triangle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0"/>
                          <a:lumOff val="100000"/>
                        </a:schemeClr>
                      </a:gs>
                      <a:gs pos="100000">
                        <a:schemeClr val="accent1">
                          <a:lumMod val="10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 w="95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" name="Rounded Rectangle 33"/>
                  <p:cNvSpPr/>
                  <p:nvPr/>
                </p:nvSpPr>
                <p:spPr>
                  <a:xfrm rot="1039247">
                    <a:off x="4392887" y="3002894"/>
                    <a:ext cx="144510" cy="170175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0"/>
                          <a:lumOff val="100000"/>
                        </a:schemeClr>
                      </a:gs>
                      <a:gs pos="100000">
                        <a:schemeClr val="accent1">
                          <a:lumMod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5" name="TextBox 14"/>
                <p:cNvSpPr txBox="1"/>
                <p:nvPr/>
              </p:nvSpPr>
              <p:spPr>
                <a:xfrm rot="788672">
                  <a:off x="5306091" y="3448092"/>
                  <a:ext cx="264681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/>
                    <a:t>Nothing …  </a:t>
                  </a:r>
                  <a:r>
                    <a:rPr lang="en-GB" sz="1200" dirty="0" smtClean="0"/>
                    <a:t>No sound …</a:t>
                  </a:r>
                  <a:endParaRPr lang="en-GB" sz="1200" dirty="0"/>
                </a:p>
              </p:txBody>
            </p:sp>
          </p:grpSp>
          <p:sp>
            <p:nvSpPr>
              <p:cNvPr id="9" name="Rounded Rectangle 8"/>
              <p:cNvSpPr/>
              <p:nvPr/>
            </p:nvSpPr>
            <p:spPr>
              <a:xfrm rot="11695259">
                <a:off x="4599173" y="2987144"/>
                <a:ext cx="374302" cy="283470"/>
              </a:xfrm>
              <a:prstGeom prst="roundRect">
                <a:avLst>
                  <a:gd name="adj" fmla="val 2559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/>
            <p:cNvSpPr/>
            <p:nvPr/>
          </p:nvSpPr>
          <p:spPr>
            <a:xfrm rot="1446947">
              <a:off x="3045336" y="3722288"/>
              <a:ext cx="101495" cy="1438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It’s quiet in space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Why can’t you hear a sound in space?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air particles to make each other vibrate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air particles to push the sound along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air particles to pass the sound along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gaps in the space suit for sound to get in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393" y="859158"/>
            <a:ext cx="4031970" cy="259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2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69</Words>
  <Application>Microsoft Office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2019-04-09T14:05:46Z</dcterms:created>
  <dcterms:modified xsi:type="dcterms:W3CDTF">2019-04-09T14:09:30Z</dcterms:modified>
</cp:coreProperties>
</file>